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  <p:sldId id="257" r:id="rId15"/>
    <p:sldId id="258" r:id="rId16"/>
    <p:sldId id="259" r:id="rId17"/>
    <p:sldId id="260" r:id="rId18"/>
    <p:sldId id="261" r:id="rId19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Kollektif" charset="1" panose="020B0604020101010102"/>
      <p:regular r:id="rId10"/>
    </p:embeddedFont>
    <p:embeddedFont>
      <p:font typeface="Kollektif Bold" charset="1" panose="020B0604020101010102"/>
      <p:regular r:id="rId11"/>
    </p:embeddedFont>
    <p:embeddedFont>
      <p:font typeface="Kollektif Italics" charset="1" panose="020B0604020101010102"/>
      <p:regular r:id="rId12"/>
    </p:embeddedFont>
    <p:embeddedFont>
      <p:font typeface="Kollektif Bold Italics" charset="1" panose="020B0604020101010102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15" Target="slides/slide2.xml" Type="http://schemas.openxmlformats.org/officeDocument/2006/relationships/slide"/><Relationship Id="rId16" Target="slides/slide3.xml" Type="http://schemas.openxmlformats.org/officeDocument/2006/relationships/slide"/><Relationship Id="rId17" Target="slides/slide4.xml" Type="http://schemas.openxmlformats.org/officeDocument/2006/relationships/slide"/><Relationship Id="rId18" Target="slides/slide5.xml" Type="http://schemas.openxmlformats.org/officeDocument/2006/relationships/slide"/><Relationship Id="rId19" Target="slides/slide6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1C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858291">
            <a:off x="6355068" y="2380094"/>
            <a:ext cx="7756369" cy="13642609"/>
            <a:chOff x="0" y="0"/>
            <a:chExt cx="2042830" cy="359311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042830" cy="3593115"/>
            </a:xfrm>
            <a:custGeom>
              <a:avLst/>
              <a:gdLst/>
              <a:ahLst/>
              <a:cxnLst/>
              <a:rect r="r" b="b" t="t" l="l"/>
              <a:pathLst>
                <a:path h="3593115" w="2042830">
                  <a:moveTo>
                    <a:pt x="79851" y="0"/>
                  </a:moveTo>
                  <a:lnTo>
                    <a:pt x="1962979" y="0"/>
                  </a:lnTo>
                  <a:cubicBezTo>
                    <a:pt x="1984157" y="0"/>
                    <a:pt x="2004467" y="8413"/>
                    <a:pt x="2019442" y="23388"/>
                  </a:cubicBezTo>
                  <a:cubicBezTo>
                    <a:pt x="2034417" y="38363"/>
                    <a:pt x="2042830" y="58673"/>
                    <a:pt x="2042830" y="79851"/>
                  </a:cubicBezTo>
                  <a:lnTo>
                    <a:pt x="2042830" y="3513264"/>
                  </a:lnTo>
                  <a:cubicBezTo>
                    <a:pt x="2042830" y="3557365"/>
                    <a:pt x="2007079" y="3593115"/>
                    <a:pt x="1962979" y="3593115"/>
                  </a:cubicBezTo>
                  <a:lnTo>
                    <a:pt x="79851" y="3593115"/>
                  </a:lnTo>
                  <a:cubicBezTo>
                    <a:pt x="58673" y="3593115"/>
                    <a:pt x="38363" y="3584703"/>
                    <a:pt x="23388" y="3569727"/>
                  </a:cubicBezTo>
                  <a:cubicBezTo>
                    <a:pt x="8413" y="3554752"/>
                    <a:pt x="0" y="3534442"/>
                    <a:pt x="0" y="3513264"/>
                  </a:cubicBezTo>
                  <a:lnTo>
                    <a:pt x="0" y="79851"/>
                  </a:lnTo>
                  <a:cubicBezTo>
                    <a:pt x="0" y="35750"/>
                    <a:pt x="35750" y="0"/>
                    <a:pt x="79851" y="0"/>
                  </a:cubicBezTo>
                  <a:close/>
                </a:path>
              </a:pathLst>
            </a:custGeom>
            <a:solidFill>
              <a:srgbClr val="DFCEFF">
                <a:alpha val="7843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042830" cy="36407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1858291">
            <a:off x="7945375" y="2078190"/>
            <a:ext cx="10981030" cy="13642609"/>
            <a:chOff x="0" y="0"/>
            <a:chExt cx="2892123" cy="359311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892123" cy="3593115"/>
            </a:xfrm>
            <a:custGeom>
              <a:avLst/>
              <a:gdLst/>
              <a:ahLst/>
              <a:cxnLst/>
              <a:rect r="r" b="b" t="t" l="l"/>
              <a:pathLst>
                <a:path h="3593115" w="2892123">
                  <a:moveTo>
                    <a:pt x="56402" y="0"/>
                  </a:moveTo>
                  <a:lnTo>
                    <a:pt x="2835721" y="0"/>
                  </a:lnTo>
                  <a:cubicBezTo>
                    <a:pt x="2850680" y="0"/>
                    <a:pt x="2865026" y="5942"/>
                    <a:pt x="2875603" y="16520"/>
                  </a:cubicBezTo>
                  <a:cubicBezTo>
                    <a:pt x="2886181" y="27097"/>
                    <a:pt x="2892123" y="41443"/>
                    <a:pt x="2892123" y="56402"/>
                  </a:cubicBezTo>
                  <a:lnTo>
                    <a:pt x="2892123" y="3536713"/>
                  </a:lnTo>
                  <a:cubicBezTo>
                    <a:pt x="2892123" y="3551672"/>
                    <a:pt x="2886181" y="3566018"/>
                    <a:pt x="2875603" y="3576595"/>
                  </a:cubicBezTo>
                  <a:cubicBezTo>
                    <a:pt x="2865026" y="3587173"/>
                    <a:pt x="2850680" y="3593115"/>
                    <a:pt x="2835721" y="3593115"/>
                  </a:cubicBezTo>
                  <a:lnTo>
                    <a:pt x="56402" y="3593115"/>
                  </a:lnTo>
                  <a:cubicBezTo>
                    <a:pt x="41443" y="3593115"/>
                    <a:pt x="27097" y="3587173"/>
                    <a:pt x="16520" y="3576595"/>
                  </a:cubicBezTo>
                  <a:cubicBezTo>
                    <a:pt x="5942" y="3566018"/>
                    <a:pt x="0" y="3551672"/>
                    <a:pt x="0" y="3536713"/>
                  </a:cubicBezTo>
                  <a:lnTo>
                    <a:pt x="0" y="56402"/>
                  </a:lnTo>
                  <a:cubicBezTo>
                    <a:pt x="0" y="41443"/>
                    <a:pt x="5942" y="27097"/>
                    <a:pt x="16520" y="16520"/>
                  </a:cubicBezTo>
                  <a:cubicBezTo>
                    <a:pt x="27097" y="5942"/>
                    <a:pt x="41443" y="0"/>
                    <a:pt x="56402" y="0"/>
                  </a:cubicBezTo>
                  <a:close/>
                </a:path>
              </a:pathLst>
            </a:custGeom>
            <a:solidFill>
              <a:srgbClr val="687A92">
                <a:alpha val="0"/>
              </a:srgbClr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892123" cy="36407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0" y="-1529581"/>
            <a:ext cx="8930106" cy="9244165"/>
            <a:chOff x="0" y="0"/>
            <a:chExt cx="2351962" cy="2434677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351962" cy="2434677"/>
            </a:xfrm>
            <a:custGeom>
              <a:avLst/>
              <a:gdLst/>
              <a:ahLst/>
              <a:cxnLst/>
              <a:rect r="r" b="b" t="t" l="l"/>
              <a:pathLst>
                <a:path h="2434677" w="2351962">
                  <a:moveTo>
                    <a:pt x="86695" y="0"/>
                  </a:moveTo>
                  <a:lnTo>
                    <a:pt x="2265268" y="0"/>
                  </a:lnTo>
                  <a:cubicBezTo>
                    <a:pt x="2288260" y="0"/>
                    <a:pt x="2310312" y="9134"/>
                    <a:pt x="2326570" y="25392"/>
                  </a:cubicBezTo>
                  <a:cubicBezTo>
                    <a:pt x="2342828" y="41651"/>
                    <a:pt x="2351962" y="63702"/>
                    <a:pt x="2351962" y="86695"/>
                  </a:cubicBezTo>
                  <a:lnTo>
                    <a:pt x="2351962" y="2347983"/>
                  </a:lnTo>
                  <a:cubicBezTo>
                    <a:pt x="2351962" y="2395863"/>
                    <a:pt x="2313148" y="2434677"/>
                    <a:pt x="2265268" y="2434677"/>
                  </a:cubicBezTo>
                  <a:lnTo>
                    <a:pt x="86695" y="2434677"/>
                  </a:lnTo>
                  <a:cubicBezTo>
                    <a:pt x="38814" y="2434677"/>
                    <a:pt x="0" y="2395863"/>
                    <a:pt x="0" y="2347983"/>
                  </a:cubicBezTo>
                  <a:lnTo>
                    <a:pt x="0" y="86695"/>
                  </a:lnTo>
                  <a:cubicBezTo>
                    <a:pt x="0" y="38814"/>
                    <a:pt x="38814" y="0"/>
                    <a:pt x="86695" y="0"/>
                  </a:cubicBezTo>
                  <a:close/>
                </a:path>
              </a:pathLst>
            </a:custGeom>
            <a:solidFill>
              <a:srgbClr val="687A92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2351962" cy="24823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930106" y="9258300"/>
            <a:ext cx="1028700" cy="1028700"/>
            <a:chOff x="0" y="0"/>
            <a:chExt cx="3282950" cy="328295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282950" cy="3282950"/>
            </a:xfrm>
            <a:custGeom>
              <a:avLst/>
              <a:gdLst/>
              <a:ahLst/>
              <a:cxnLst/>
              <a:rect r="r" b="b" t="t" l="l"/>
              <a:pathLst>
                <a:path h="3282950" w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3282950"/>
                  </a:lnTo>
                  <a:lnTo>
                    <a:pt x="0" y="3282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AF6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2040789" y="0"/>
            <a:ext cx="1356894" cy="1356894"/>
            <a:chOff x="0" y="0"/>
            <a:chExt cx="3282950" cy="328295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3282950" cy="3282950"/>
            </a:xfrm>
            <a:custGeom>
              <a:avLst/>
              <a:gdLst/>
              <a:ahLst/>
              <a:cxnLst/>
              <a:rect r="r" b="b" t="t" l="l"/>
              <a:pathLst>
                <a:path h="3282950" w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3282950"/>
                  </a:lnTo>
                  <a:lnTo>
                    <a:pt x="0" y="3282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E59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15" id="15"/>
          <p:cNvGrpSpPr/>
          <p:nvPr/>
        </p:nvGrpSpPr>
        <p:grpSpPr>
          <a:xfrm rot="-5400000">
            <a:off x="16931106" y="2040789"/>
            <a:ext cx="1356894" cy="1356894"/>
            <a:chOff x="0" y="0"/>
            <a:chExt cx="3282950" cy="328295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3282950" cy="3282950"/>
            </a:xfrm>
            <a:custGeom>
              <a:avLst/>
              <a:gdLst/>
              <a:ahLst/>
              <a:cxnLst/>
              <a:rect r="r" b="b" t="t" l="l"/>
              <a:pathLst>
                <a:path h="3282950" w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3282950"/>
                  </a:lnTo>
                  <a:lnTo>
                    <a:pt x="0" y="3282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AF6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17" id="17"/>
          <p:cNvGrpSpPr/>
          <p:nvPr/>
        </p:nvGrpSpPr>
        <p:grpSpPr>
          <a:xfrm rot="-5400000">
            <a:off x="0" y="1356894"/>
            <a:ext cx="2040789" cy="2040789"/>
            <a:chOff x="0" y="0"/>
            <a:chExt cx="3282950" cy="328295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282950" cy="3282950"/>
            </a:xfrm>
            <a:custGeom>
              <a:avLst/>
              <a:gdLst/>
              <a:ahLst/>
              <a:cxnLst/>
              <a:rect r="r" b="b" t="t" l="l"/>
              <a:pathLst>
                <a:path h="3282950" w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3282950"/>
                  </a:lnTo>
                  <a:lnTo>
                    <a:pt x="0" y="3282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E59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19" id="19"/>
          <p:cNvSpPr txBox="true"/>
          <p:nvPr/>
        </p:nvSpPr>
        <p:spPr>
          <a:xfrm rot="0">
            <a:off x="10081416" y="2415388"/>
            <a:ext cx="7177884" cy="27062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580"/>
              </a:lnSpc>
            </a:pPr>
            <a:r>
              <a:rPr lang="en-US" sz="9200">
                <a:solidFill>
                  <a:srgbClr val="FFFFFF"/>
                </a:solidFill>
                <a:latin typeface="Kollektif Bold"/>
              </a:rPr>
              <a:t>Resultados</a:t>
            </a:r>
          </a:p>
          <a:p>
            <a:pPr>
              <a:lnSpc>
                <a:spcPts val="10580"/>
              </a:lnSpc>
            </a:pPr>
            <a:r>
              <a:rPr lang="en-US" sz="9200">
                <a:solidFill>
                  <a:srgbClr val="FFFFFF"/>
                </a:solidFill>
                <a:latin typeface="Kollektif Bold"/>
              </a:rPr>
              <a:t>(SETOR)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081416" y="5045450"/>
            <a:ext cx="7177884" cy="6228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Kollektif"/>
              </a:rPr>
              <a:t>Fevereiro 2024</a:t>
            </a:r>
          </a:p>
        </p:txBody>
      </p:sp>
      <p:sp>
        <p:nvSpPr>
          <p:cNvPr name="Freeform 21" id="21"/>
          <p:cNvSpPr/>
          <p:nvPr/>
        </p:nvSpPr>
        <p:spPr>
          <a:xfrm flipH="false" flipV="false" rot="0">
            <a:off x="16103877" y="9041800"/>
            <a:ext cx="1505676" cy="730850"/>
          </a:xfrm>
          <a:custGeom>
            <a:avLst/>
            <a:gdLst/>
            <a:ahLst/>
            <a:cxnLst/>
            <a:rect r="r" b="b" t="t" l="l"/>
            <a:pathLst>
              <a:path h="730850" w="1505676">
                <a:moveTo>
                  <a:pt x="0" y="0"/>
                </a:moveTo>
                <a:lnTo>
                  <a:pt x="1505676" y="0"/>
                </a:lnTo>
                <a:lnTo>
                  <a:pt x="1505676" y="730850"/>
                </a:lnTo>
                <a:lnTo>
                  <a:pt x="0" y="7308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1C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406665"/>
            <a:ext cx="11562033" cy="955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359"/>
              </a:lnSpc>
            </a:pPr>
            <a:r>
              <a:rPr lang="en-US" sz="6399">
                <a:solidFill>
                  <a:srgbClr val="FFFFFF"/>
                </a:solidFill>
                <a:latin typeface="Kollektif Bold"/>
              </a:rPr>
              <a:t>Retenção de Colaboradores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6103877" y="9041800"/>
            <a:ext cx="1505676" cy="730850"/>
          </a:xfrm>
          <a:custGeom>
            <a:avLst/>
            <a:gdLst/>
            <a:ahLst/>
            <a:cxnLst/>
            <a:rect r="r" b="b" t="t" l="l"/>
            <a:pathLst>
              <a:path h="730850" w="1505676">
                <a:moveTo>
                  <a:pt x="0" y="0"/>
                </a:moveTo>
                <a:lnTo>
                  <a:pt x="1505676" y="0"/>
                </a:lnTo>
                <a:lnTo>
                  <a:pt x="1505676" y="730850"/>
                </a:lnTo>
                <a:lnTo>
                  <a:pt x="0" y="7308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1C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406665"/>
            <a:ext cx="10473199" cy="188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359"/>
              </a:lnSpc>
            </a:pPr>
            <a:r>
              <a:rPr lang="en-US" sz="6399">
                <a:solidFill>
                  <a:srgbClr val="FFFFFF"/>
                </a:solidFill>
                <a:latin typeface="Kollektif Bold"/>
              </a:rPr>
              <a:t>Assertividade nas contratações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6103877" y="9041800"/>
            <a:ext cx="1505676" cy="730850"/>
          </a:xfrm>
          <a:custGeom>
            <a:avLst/>
            <a:gdLst/>
            <a:ahLst/>
            <a:cxnLst/>
            <a:rect r="r" b="b" t="t" l="l"/>
            <a:pathLst>
              <a:path h="730850" w="1505676">
                <a:moveTo>
                  <a:pt x="0" y="0"/>
                </a:moveTo>
                <a:lnTo>
                  <a:pt x="1505676" y="0"/>
                </a:lnTo>
                <a:lnTo>
                  <a:pt x="1505676" y="730850"/>
                </a:lnTo>
                <a:lnTo>
                  <a:pt x="0" y="7308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1C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406665"/>
            <a:ext cx="10473199" cy="18884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359"/>
              </a:lnSpc>
            </a:pPr>
            <a:r>
              <a:rPr lang="en-US" sz="6399">
                <a:solidFill>
                  <a:srgbClr val="FFFFFF"/>
                </a:solidFill>
                <a:latin typeface="Kollektif Bold"/>
              </a:rPr>
              <a:t>SLA Processo seletivo (operacional)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6103877" y="9041800"/>
            <a:ext cx="1505676" cy="730850"/>
          </a:xfrm>
          <a:custGeom>
            <a:avLst/>
            <a:gdLst/>
            <a:ahLst/>
            <a:cxnLst/>
            <a:rect r="r" b="b" t="t" l="l"/>
            <a:pathLst>
              <a:path h="730850" w="1505676">
                <a:moveTo>
                  <a:pt x="0" y="0"/>
                </a:moveTo>
                <a:lnTo>
                  <a:pt x="1505676" y="0"/>
                </a:lnTo>
                <a:lnTo>
                  <a:pt x="1505676" y="730850"/>
                </a:lnTo>
                <a:lnTo>
                  <a:pt x="0" y="7308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1C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406665"/>
            <a:ext cx="11578284" cy="9550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359"/>
              </a:lnSpc>
            </a:pPr>
            <a:r>
              <a:rPr lang="en-US" sz="6399">
                <a:solidFill>
                  <a:srgbClr val="FFFFFF"/>
                </a:solidFill>
                <a:latin typeface="Kollektif Bold"/>
              </a:rPr>
              <a:t>Ações e projetos de Janeiro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6103877" y="9041800"/>
            <a:ext cx="1505676" cy="730850"/>
          </a:xfrm>
          <a:custGeom>
            <a:avLst/>
            <a:gdLst/>
            <a:ahLst/>
            <a:cxnLst/>
            <a:rect r="r" b="b" t="t" l="l"/>
            <a:pathLst>
              <a:path h="730850" w="1505676">
                <a:moveTo>
                  <a:pt x="0" y="0"/>
                </a:moveTo>
                <a:lnTo>
                  <a:pt x="1505676" y="0"/>
                </a:lnTo>
                <a:lnTo>
                  <a:pt x="1505676" y="730850"/>
                </a:lnTo>
                <a:lnTo>
                  <a:pt x="0" y="7308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21C4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1858291">
            <a:off x="-725866" y="2863355"/>
            <a:ext cx="10234068" cy="13642609"/>
            <a:chOff x="0" y="0"/>
            <a:chExt cx="2695392" cy="359311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95392" cy="3593115"/>
            </a:xfrm>
            <a:custGeom>
              <a:avLst/>
              <a:gdLst/>
              <a:ahLst/>
              <a:cxnLst/>
              <a:rect r="r" b="b" t="t" l="l"/>
              <a:pathLst>
                <a:path h="3593115" w="2695392">
                  <a:moveTo>
                    <a:pt x="60519" y="0"/>
                  </a:moveTo>
                  <a:lnTo>
                    <a:pt x="2634873" y="0"/>
                  </a:lnTo>
                  <a:cubicBezTo>
                    <a:pt x="2668297" y="0"/>
                    <a:pt x="2695392" y="27095"/>
                    <a:pt x="2695392" y="60519"/>
                  </a:cubicBezTo>
                  <a:lnTo>
                    <a:pt x="2695392" y="3532596"/>
                  </a:lnTo>
                  <a:cubicBezTo>
                    <a:pt x="2695392" y="3566020"/>
                    <a:pt x="2668297" y="3593115"/>
                    <a:pt x="2634873" y="3593115"/>
                  </a:cubicBezTo>
                  <a:lnTo>
                    <a:pt x="60519" y="3593115"/>
                  </a:lnTo>
                  <a:cubicBezTo>
                    <a:pt x="44468" y="3593115"/>
                    <a:pt x="29075" y="3586739"/>
                    <a:pt x="17726" y="3575390"/>
                  </a:cubicBezTo>
                  <a:cubicBezTo>
                    <a:pt x="6376" y="3564040"/>
                    <a:pt x="0" y="3548647"/>
                    <a:pt x="0" y="3532596"/>
                  </a:cubicBezTo>
                  <a:lnTo>
                    <a:pt x="0" y="60519"/>
                  </a:lnTo>
                  <a:cubicBezTo>
                    <a:pt x="0" y="44468"/>
                    <a:pt x="6376" y="29075"/>
                    <a:pt x="17726" y="17726"/>
                  </a:cubicBezTo>
                  <a:cubicBezTo>
                    <a:pt x="29075" y="6376"/>
                    <a:pt x="44468" y="0"/>
                    <a:pt x="60519" y="0"/>
                  </a:cubicBezTo>
                  <a:close/>
                </a:path>
              </a:pathLst>
            </a:custGeom>
            <a:solidFill>
              <a:srgbClr val="DFCEFF">
                <a:alpha val="8627"/>
              </a:srgbClr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695392" cy="36407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9699857" y="-106849"/>
            <a:ext cx="13200069" cy="10393849"/>
            <a:chOff x="0" y="0"/>
            <a:chExt cx="3476561" cy="273747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476561" cy="2737475"/>
            </a:xfrm>
            <a:custGeom>
              <a:avLst/>
              <a:gdLst/>
              <a:ahLst/>
              <a:cxnLst/>
              <a:rect r="r" b="b" t="t" l="l"/>
              <a:pathLst>
                <a:path h="2737475" w="3476561">
                  <a:moveTo>
                    <a:pt x="58651" y="0"/>
                  </a:moveTo>
                  <a:lnTo>
                    <a:pt x="3417911" y="0"/>
                  </a:lnTo>
                  <a:cubicBezTo>
                    <a:pt x="3450303" y="0"/>
                    <a:pt x="3476561" y="26259"/>
                    <a:pt x="3476561" y="58651"/>
                  </a:cubicBezTo>
                  <a:lnTo>
                    <a:pt x="3476561" y="2678824"/>
                  </a:lnTo>
                  <a:cubicBezTo>
                    <a:pt x="3476561" y="2711216"/>
                    <a:pt x="3450303" y="2737475"/>
                    <a:pt x="3417911" y="2737475"/>
                  </a:cubicBezTo>
                  <a:lnTo>
                    <a:pt x="58651" y="2737475"/>
                  </a:lnTo>
                  <a:cubicBezTo>
                    <a:pt x="26259" y="2737475"/>
                    <a:pt x="0" y="2711216"/>
                    <a:pt x="0" y="2678824"/>
                  </a:cubicBezTo>
                  <a:lnTo>
                    <a:pt x="0" y="58651"/>
                  </a:lnTo>
                  <a:cubicBezTo>
                    <a:pt x="0" y="26259"/>
                    <a:pt x="26259" y="0"/>
                    <a:pt x="58651" y="0"/>
                  </a:cubicBezTo>
                  <a:close/>
                </a:path>
              </a:pathLst>
            </a:custGeom>
            <a:solidFill>
              <a:srgbClr val="687A9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3476561" cy="27851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-1858291">
            <a:off x="-365971" y="4140712"/>
            <a:ext cx="15198417" cy="13642609"/>
            <a:chOff x="0" y="0"/>
            <a:chExt cx="4002875" cy="359311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002875" cy="3593115"/>
            </a:xfrm>
            <a:custGeom>
              <a:avLst/>
              <a:gdLst/>
              <a:ahLst/>
              <a:cxnLst/>
              <a:rect r="r" b="b" t="t" l="l"/>
              <a:pathLst>
                <a:path h="3593115" w="4002875">
                  <a:moveTo>
                    <a:pt x="40751" y="0"/>
                  </a:moveTo>
                  <a:lnTo>
                    <a:pt x="3962124" y="0"/>
                  </a:lnTo>
                  <a:cubicBezTo>
                    <a:pt x="3972932" y="0"/>
                    <a:pt x="3983297" y="4293"/>
                    <a:pt x="3990939" y="11936"/>
                  </a:cubicBezTo>
                  <a:cubicBezTo>
                    <a:pt x="3998582" y="19578"/>
                    <a:pt x="4002875" y="29943"/>
                    <a:pt x="4002875" y="40751"/>
                  </a:cubicBezTo>
                  <a:lnTo>
                    <a:pt x="4002875" y="3552364"/>
                  </a:lnTo>
                  <a:cubicBezTo>
                    <a:pt x="4002875" y="3574870"/>
                    <a:pt x="3984630" y="3593115"/>
                    <a:pt x="3962124" y="3593115"/>
                  </a:cubicBezTo>
                  <a:lnTo>
                    <a:pt x="40751" y="3593115"/>
                  </a:lnTo>
                  <a:cubicBezTo>
                    <a:pt x="29943" y="3593115"/>
                    <a:pt x="19578" y="3588822"/>
                    <a:pt x="11936" y="3581179"/>
                  </a:cubicBezTo>
                  <a:cubicBezTo>
                    <a:pt x="4293" y="3573537"/>
                    <a:pt x="0" y="3563172"/>
                    <a:pt x="0" y="3552364"/>
                  </a:cubicBezTo>
                  <a:lnTo>
                    <a:pt x="0" y="40751"/>
                  </a:lnTo>
                  <a:cubicBezTo>
                    <a:pt x="0" y="29943"/>
                    <a:pt x="4293" y="19578"/>
                    <a:pt x="11936" y="11936"/>
                  </a:cubicBezTo>
                  <a:cubicBezTo>
                    <a:pt x="19578" y="4293"/>
                    <a:pt x="29943" y="0"/>
                    <a:pt x="40751" y="0"/>
                  </a:cubicBezTo>
                  <a:close/>
                </a:path>
              </a:pathLst>
            </a:custGeom>
            <a:solidFill>
              <a:srgbClr val="DFCEFF">
                <a:alpha val="8627"/>
              </a:srgbClr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47625"/>
              <a:ext cx="4002875" cy="36407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6679967" y="0"/>
            <a:ext cx="3019890" cy="3019890"/>
          </a:xfrm>
          <a:custGeom>
            <a:avLst/>
            <a:gdLst/>
            <a:ahLst/>
            <a:cxnLst/>
            <a:rect r="r" b="b" t="t" l="l"/>
            <a:pathLst>
              <a:path h="3019890" w="3019890">
                <a:moveTo>
                  <a:pt x="0" y="0"/>
                </a:moveTo>
                <a:lnTo>
                  <a:pt x="3019890" y="0"/>
                </a:lnTo>
                <a:lnTo>
                  <a:pt x="3019890" y="3019890"/>
                </a:lnTo>
                <a:lnTo>
                  <a:pt x="0" y="3019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6669326" y="3668890"/>
            <a:ext cx="1603466" cy="1603466"/>
            <a:chOff x="0" y="0"/>
            <a:chExt cx="3282950" cy="328295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282950" cy="3282950"/>
            </a:xfrm>
            <a:custGeom>
              <a:avLst/>
              <a:gdLst/>
              <a:ahLst/>
              <a:cxnLst/>
              <a:rect r="r" b="b" t="t" l="l"/>
              <a:pathLst>
                <a:path h="3282950" w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3282950"/>
                  </a:lnTo>
                  <a:lnTo>
                    <a:pt x="0" y="3282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E59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name="Group 14" id="14"/>
          <p:cNvGrpSpPr/>
          <p:nvPr/>
        </p:nvGrpSpPr>
        <p:grpSpPr>
          <a:xfrm rot="5400000">
            <a:off x="8272792" y="5272356"/>
            <a:ext cx="770801" cy="770801"/>
            <a:chOff x="0" y="0"/>
            <a:chExt cx="3282950" cy="328295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282950" cy="3282950"/>
            </a:xfrm>
            <a:custGeom>
              <a:avLst/>
              <a:gdLst/>
              <a:ahLst/>
              <a:cxnLst/>
              <a:rect r="r" b="b" t="t" l="l"/>
              <a:pathLst>
                <a:path h="3282950" w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3282950"/>
                  </a:lnTo>
                  <a:lnTo>
                    <a:pt x="0" y="3282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E59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16" id="16"/>
          <p:cNvSpPr txBox="true"/>
          <p:nvPr/>
        </p:nvSpPr>
        <p:spPr>
          <a:xfrm rot="0">
            <a:off x="1028700" y="3255010"/>
            <a:ext cx="4703537" cy="9550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359"/>
              </a:lnSpc>
            </a:pPr>
            <a:r>
              <a:rPr lang="en-US" sz="6399">
                <a:solidFill>
                  <a:srgbClr val="FFFFFF"/>
                </a:solidFill>
                <a:latin typeface="Kollektif Bold"/>
              </a:rPr>
              <a:t>OBRIGADO!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6103877" y="9041800"/>
            <a:ext cx="1505676" cy="730850"/>
          </a:xfrm>
          <a:custGeom>
            <a:avLst/>
            <a:gdLst/>
            <a:ahLst/>
            <a:cxnLst/>
            <a:rect r="r" b="b" t="t" l="l"/>
            <a:pathLst>
              <a:path h="730850" w="1505676">
                <a:moveTo>
                  <a:pt x="0" y="0"/>
                </a:moveTo>
                <a:lnTo>
                  <a:pt x="1505676" y="0"/>
                </a:lnTo>
                <a:lnTo>
                  <a:pt x="1505676" y="730850"/>
                </a:lnTo>
                <a:lnTo>
                  <a:pt x="0" y="7308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DAF-SUaXzRY</dc:identifier>
  <dcterms:modified xsi:type="dcterms:W3CDTF">2011-08-01T06:04:30Z</dcterms:modified>
  <cp:revision>1</cp:revision>
  <dc:title>Modelo Ap. Resultados Mensais</dc:title>
</cp:coreProperties>
</file>